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"/>
      <p:bold r:id="rId16"/>
      <p:boldItalic r:id="rId17"/>
    </p:embeddedFont>
    <p:embeddedFont>
      <p:font typeface="Montserrat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2" roundtripDataSignature="AMtx7miWnvEc4l84MxRatAAoU0LxS1qf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Light-bold.fntdata"/><Relationship Id="rId6" Type="http://schemas.openxmlformats.org/officeDocument/2006/relationships/slide" Target="slides/slide1.xml"/><Relationship Id="rId18" Type="http://schemas.openxmlformats.org/officeDocument/2006/relationships/font" Target="fonts/Montserrat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73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711675" y="742001"/>
            <a:ext cx="16864650" cy="8652687"/>
            <a:chOff x="0" y="-38100"/>
            <a:chExt cx="4274726" cy="2193219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4274726" cy="2155119"/>
            </a:xfrm>
            <a:custGeom>
              <a:rect b="b" l="l" r="r" t="t"/>
              <a:pathLst>
                <a:path extrusionOk="0" h="2155119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55119"/>
                  </a:lnTo>
                  <a:lnTo>
                    <a:pt x="0" y="21551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38100"/>
              <a:ext cx="4274726" cy="2193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7" name="Google Shape;87;p1"/>
          <p:cNvCxnSpPr/>
          <p:nvPr/>
        </p:nvCxnSpPr>
        <p:spPr>
          <a:xfrm>
            <a:off x="5897880" y="7390366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1"/>
          <p:cNvSpPr/>
          <p:nvPr/>
        </p:nvSpPr>
        <p:spPr>
          <a:xfrm>
            <a:off x="7391014" y="1028700"/>
            <a:ext cx="3505972" cy="2976889"/>
          </a:xfrm>
          <a:custGeom>
            <a:rect b="b" l="l" r="r" t="t"/>
            <a:pathLst>
              <a:path extrusionOk="0" h="2976889" w="3505972">
                <a:moveTo>
                  <a:pt x="0" y="0"/>
                </a:moveTo>
                <a:lnTo>
                  <a:pt x="3505972" y="0"/>
                </a:lnTo>
                <a:lnTo>
                  <a:pt x="3505972" y="2976889"/>
                </a:lnTo>
                <a:lnTo>
                  <a:pt x="0" y="2976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711675" y="892313"/>
            <a:ext cx="4419274" cy="893512"/>
          </a:xfrm>
          <a:custGeom>
            <a:rect b="b" l="l" r="r" t="t"/>
            <a:pathLst>
              <a:path extrusionOk="0" h="893512" w="4419274">
                <a:moveTo>
                  <a:pt x="0" y="0"/>
                </a:moveTo>
                <a:lnTo>
                  <a:pt x="4419274" y="0"/>
                </a:lnTo>
                <a:lnTo>
                  <a:pt x="4419274" y="893512"/>
                </a:lnTo>
                <a:lnTo>
                  <a:pt x="0" y="893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147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15363972" y="7234928"/>
            <a:ext cx="2046050" cy="2023372"/>
          </a:xfrm>
          <a:custGeom>
            <a:rect b="b" l="l" r="r" t="t"/>
            <a:pathLst>
              <a:path extrusionOk="0" h="2023372" w="2046050">
                <a:moveTo>
                  <a:pt x="0" y="0"/>
                </a:moveTo>
                <a:lnTo>
                  <a:pt x="2046050" y="0"/>
                </a:lnTo>
                <a:lnTo>
                  <a:pt x="2046050" y="2023372"/>
                </a:lnTo>
                <a:lnTo>
                  <a:pt x="0" y="2023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 txBox="1"/>
          <p:nvPr/>
        </p:nvSpPr>
        <p:spPr>
          <a:xfrm>
            <a:off x="3701983" y="4111751"/>
            <a:ext cx="10884034" cy="2991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ПРОЕКТ ‘’БРАТСТВО’’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7863301" y="7692984"/>
            <a:ext cx="2561399" cy="1095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74" u="none" cap="none" strike="noStrike">
                <a:solidFill>
                  <a:srgbClr val="FDFDF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73C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6170227" y="602941"/>
            <a:ext cx="6519459" cy="8655359"/>
          </a:xfrm>
          <a:custGeom>
            <a:rect b="b" l="l" r="r" t="t"/>
            <a:pathLst>
              <a:path extrusionOk="0" h="8655359" w="6519459">
                <a:moveTo>
                  <a:pt x="0" y="0"/>
                </a:moveTo>
                <a:lnTo>
                  <a:pt x="6519458" y="0"/>
                </a:lnTo>
                <a:lnTo>
                  <a:pt x="6519458" y="8655359"/>
                </a:lnTo>
                <a:lnTo>
                  <a:pt x="0" y="8655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13" l="0" r="0" t="-214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73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2"/>
          <p:cNvCxnSpPr/>
          <p:nvPr/>
        </p:nvCxnSpPr>
        <p:spPr>
          <a:xfrm>
            <a:off x="5897880" y="5124450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2"/>
          <p:cNvSpPr/>
          <p:nvPr/>
        </p:nvSpPr>
        <p:spPr>
          <a:xfrm>
            <a:off x="1028700" y="6196649"/>
            <a:ext cx="3018831" cy="3061651"/>
          </a:xfrm>
          <a:custGeom>
            <a:rect b="b" l="l" r="r" t="t"/>
            <a:pathLst>
              <a:path extrusionOk="0" h="3061651" w="3018831">
                <a:moveTo>
                  <a:pt x="0" y="0"/>
                </a:moveTo>
                <a:lnTo>
                  <a:pt x="3018831" y="0"/>
                </a:lnTo>
                <a:lnTo>
                  <a:pt x="3018831" y="3061651"/>
                </a:lnTo>
                <a:lnTo>
                  <a:pt x="0" y="3061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>
            <a:off x="12390120" y="6196649"/>
            <a:ext cx="4601597" cy="2576894"/>
          </a:xfrm>
          <a:custGeom>
            <a:rect b="b" l="l" r="r" t="t"/>
            <a:pathLst>
              <a:path extrusionOk="0" h="2576894" w="4601597">
                <a:moveTo>
                  <a:pt x="0" y="0"/>
                </a:moveTo>
                <a:lnTo>
                  <a:pt x="4601597" y="0"/>
                </a:lnTo>
                <a:lnTo>
                  <a:pt x="4601597" y="2576894"/>
                </a:lnTo>
                <a:lnTo>
                  <a:pt x="0" y="2576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2"/>
          <p:cNvSpPr txBox="1"/>
          <p:nvPr/>
        </p:nvSpPr>
        <p:spPr>
          <a:xfrm>
            <a:off x="3304340" y="2539121"/>
            <a:ext cx="11679320" cy="217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29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Конструкция на ‘’Парк на Паметници’’ в град Сливен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73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208" l="0" r="0" t="-6208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73C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4"/>
          <p:cNvGrpSpPr/>
          <p:nvPr/>
        </p:nvGrpSpPr>
        <p:grpSpPr>
          <a:xfrm>
            <a:off x="252104" y="742001"/>
            <a:ext cx="16864650" cy="8652687"/>
            <a:chOff x="0" y="-38100"/>
            <a:chExt cx="4274726" cy="2193219"/>
          </a:xfrm>
        </p:grpSpPr>
        <p:sp>
          <p:nvSpPr>
            <p:cNvPr id="111" name="Google Shape;111;p4"/>
            <p:cNvSpPr/>
            <p:nvPr/>
          </p:nvSpPr>
          <p:spPr>
            <a:xfrm>
              <a:off x="0" y="0"/>
              <a:ext cx="4274726" cy="2155119"/>
            </a:xfrm>
            <a:custGeom>
              <a:rect b="b" l="l" r="r" t="t"/>
              <a:pathLst>
                <a:path extrusionOk="0" h="2155119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55119"/>
                  </a:lnTo>
                  <a:lnTo>
                    <a:pt x="0" y="21551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2" name="Google Shape;112;p4"/>
            <p:cNvSpPr txBox="1"/>
            <p:nvPr/>
          </p:nvSpPr>
          <p:spPr>
            <a:xfrm>
              <a:off x="0" y="-38100"/>
              <a:ext cx="4274726" cy="2193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4"/>
          <p:cNvSpPr txBox="1"/>
          <p:nvPr/>
        </p:nvSpPr>
        <p:spPr>
          <a:xfrm>
            <a:off x="2547886" y="1038273"/>
            <a:ext cx="13038413" cy="127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2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ПЛАН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1478794" y="2606005"/>
            <a:ext cx="2470270" cy="228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99" u="none" cap="none" strike="noStrike">
                <a:solidFill>
                  <a:srgbClr val="41B8D5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783021" y="3064495"/>
            <a:ext cx="4374842" cy="64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4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Място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3783021" y="3792015"/>
            <a:ext cx="2979845" cy="906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43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Железничка станица Сливен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9067093" y="2606005"/>
            <a:ext cx="2470270" cy="228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99" u="none" cap="none" strike="noStrike">
                <a:solidFill>
                  <a:srgbClr val="41B8D5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11614270" y="3157195"/>
            <a:ext cx="3676107" cy="5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4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Площ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11614270" y="4014019"/>
            <a:ext cx="3038004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30,000 кв. метра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1743847" y="5791200"/>
            <a:ext cx="2470270" cy="228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99" u="none" cap="none" strike="noStrike">
                <a:solidFill>
                  <a:srgbClr val="41B8D5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4214117" y="5897243"/>
            <a:ext cx="3676107" cy="5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4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Изисквания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3998569" y="6772886"/>
            <a:ext cx="3943746" cy="195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Претендираме да ни отсъпят мястото и да ни придоставят средства.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9067093" y="5960121"/>
            <a:ext cx="2470270" cy="228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99" u="none" cap="none" strike="noStrike">
                <a:solidFill>
                  <a:srgbClr val="41B8D5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11537363" y="6409005"/>
            <a:ext cx="3676107" cy="5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4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Партньорство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11537363" y="7268186"/>
            <a:ext cx="3038004" cy="146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Дружество за добрососедство и приятелство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73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/>
          <p:cNvGrpSpPr/>
          <p:nvPr/>
        </p:nvGrpSpPr>
        <p:grpSpPr>
          <a:xfrm>
            <a:off x="1028700" y="3456602"/>
            <a:ext cx="2819770" cy="1155132"/>
            <a:chOff x="0" y="-47625"/>
            <a:chExt cx="742655" cy="304232"/>
          </a:xfrm>
        </p:grpSpPr>
        <p:sp>
          <p:nvSpPr>
            <p:cNvPr id="131" name="Google Shape;131;p5"/>
            <p:cNvSpPr/>
            <p:nvPr/>
          </p:nvSpPr>
          <p:spPr>
            <a:xfrm>
              <a:off x="0" y="0"/>
              <a:ext cx="742655" cy="256607"/>
            </a:xfrm>
            <a:custGeom>
              <a:rect b="b" l="l" r="r" t="t"/>
              <a:pathLst>
                <a:path extrusionOk="0" h="256607" w="742655">
                  <a:moveTo>
                    <a:pt x="0" y="0"/>
                  </a:moveTo>
                  <a:lnTo>
                    <a:pt x="742655" y="0"/>
                  </a:lnTo>
                  <a:lnTo>
                    <a:pt x="742655" y="256607"/>
                  </a:lnTo>
                  <a:lnTo>
                    <a:pt x="0" y="25660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</p:sp>
        <p:sp>
          <p:nvSpPr>
            <p:cNvPr id="132" name="Google Shape;132;p5"/>
            <p:cNvSpPr txBox="1"/>
            <p:nvPr/>
          </p:nvSpPr>
          <p:spPr>
            <a:xfrm>
              <a:off x="0" y="-47625"/>
              <a:ext cx="742655" cy="304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ЗАБАВНО ПРОСТРАНСТВО</a:t>
              </a: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4081139" y="3456602"/>
            <a:ext cx="12865881" cy="1145167"/>
            <a:chOff x="0" y="-47625"/>
            <a:chExt cx="3388545" cy="301608"/>
          </a:xfrm>
        </p:grpSpPr>
        <p:sp>
          <p:nvSpPr>
            <p:cNvPr id="134" name="Google Shape;134;p5"/>
            <p:cNvSpPr/>
            <p:nvPr/>
          </p:nvSpPr>
          <p:spPr>
            <a:xfrm>
              <a:off x="0" y="0"/>
              <a:ext cx="3388545" cy="253983"/>
            </a:xfrm>
            <a:custGeom>
              <a:rect b="b" l="l" r="r" t="t"/>
              <a:pathLst>
                <a:path extrusionOk="0" h="253983" w="3388545">
                  <a:moveTo>
                    <a:pt x="0" y="0"/>
                  </a:moveTo>
                  <a:lnTo>
                    <a:pt x="3388545" y="0"/>
                  </a:lnTo>
                  <a:lnTo>
                    <a:pt x="3388545" y="253983"/>
                  </a:lnTo>
                  <a:lnTo>
                    <a:pt x="0" y="25398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</p:sp>
        <p:sp>
          <p:nvSpPr>
            <p:cNvPr id="135" name="Google Shape;135;p5"/>
            <p:cNvSpPr txBox="1"/>
            <p:nvPr/>
          </p:nvSpPr>
          <p:spPr>
            <a:xfrm>
              <a:off x="0" y="-47625"/>
              <a:ext cx="3388545" cy="30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1028700" y="5481010"/>
            <a:ext cx="2819770" cy="1128860"/>
            <a:chOff x="0" y="-38100"/>
            <a:chExt cx="742655" cy="297313"/>
          </a:xfrm>
        </p:grpSpPr>
        <p:sp>
          <p:nvSpPr>
            <p:cNvPr id="137" name="Google Shape;137;p5"/>
            <p:cNvSpPr/>
            <p:nvPr/>
          </p:nvSpPr>
          <p:spPr>
            <a:xfrm>
              <a:off x="0" y="0"/>
              <a:ext cx="742655" cy="259213"/>
            </a:xfrm>
            <a:custGeom>
              <a:rect b="b" l="l" r="r" t="t"/>
              <a:pathLst>
                <a:path extrusionOk="0" h="259213" w="742655">
                  <a:moveTo>
                    <a:pt x="0" y="0"/>
                  </a:moveTo>
                  <a:lnTo>
                    <a:pt x="742655" y="0"/>
                  </a:lnTo>
                  <a:lnTo>
                    <a:pt x="742655" y="259213"/>
                  </a:lnTo>
                  <a:lnTo>
                    <a:pt x="0" y="25921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</p:sp>
        <p:sp>
          <p:nvSpPr>
            <p:cNvPr id="138" name="Google Shape;138;p5"/>
            <p:cNvSpPr txBox="1"/>
            <p:nvPr/>
          </p:nvSpPr>
          <p:spPr>
            <a:xfrm>
              <a:off x="0" y="-38100"/>
              <a:ext cx="742655" cy="29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МЯСТО ЗА СЯДАНЕ</a:t>
              </a:r>
              <a:endParaRPr/>
            </a:p>
          </p:txBody>
        </p:sp>
      </p:grpSp>
      <p:grpSp>
        <p:nvGrpSpPr>
          <p:cNvPr id="139" name="Google Shape;139;p5"/>
          <p:cNvGrpSpPr/>
          <p:nvPr/>
        </p:nvGrpSpPr>
        <p:grpSpPr>
          <a:xfrm>
            <a:off x="4081139" y="5444845"/>
            <a:ext cx="12865881" cy="1145167"/>
            <a:chOff x="0" y="-47625"/>
            <a:chExt cx="3388545" cy="301608"/>
          </a:xfrm>
        </p:grpSpPr>
        <p:sp>
          <p:nvSpPr>
            <p:cNvPr id="140" name="Google Shape;140;p5"/>
            <p:cNvSpPr/>
            <p:nvPr/>
          </p:nvSpPr>
          <p:spPr>
            <a:xfrm>
              <a:off x="0" y="0"/>
              <a:ext cx="3388545" cy="253983"/>
            </a:xfrm>
            <a:custGeom>
              <a:rect b="b" l="l" r="r" t="t"/>
              <a:pathLst>
                <a:path extrusionOk="0" h="253983" w="3388545">
                  <a:moveTo>
                    <a:pt x="0" y="0"/>
                  </a:moveTo>
                  <a:lnTo>
                    <a:pt x="3388545" y="0"/>
                  </a:lnTo>
                  <a:lnTo>
                    <a:pt x="3388545" y="253983"/>
                  </a:lnTo>
                  <a:lnTo>
                    <a:pt x="0" y="25398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</p:sp>
        <p:sp>
          <p:nvSpPr>
            <p:cNvPr id="141" name="Google Shape;141;p5"/>
            <p:cNvSpPr txBox="1"/>
            <p:nvPr/>
          </p:nvSpPr>
          <p:spPr>
            <a:xfrm>
              <a:off x="0" y="-47625"/>
              <a:ext cx="3388545" cy="30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1028700" y="7464526"/>
            <a:ext cx="2819770" cy="1109002"/>
            <a:chOff x="0" y="-38100"/>
            <a:chExt cx="742655" cy="292083"/>
          </a:xfrm>
        </p:grpSpPr>
        <p:sp>
          <p:nvSpPr>
            <p:cNvPr id="143" name="Google Shape;143;p5"/>
            <p:cNvSpPr/>
            <p:nvPr/>
          </p:nvSpPr>
          <p:spPr>
            <a:xfrm>
              <a:off x="0" y="0"/>
              <a:ext cx="742655" cy="253983"/>
            </a:xfrm>
            <a:custGeom>
              <a:rect b="b" l="l" r="r" t="t"/>
              <a:pathLst>
                <a:path extrusionOk="0" h="253983" w="742655">
                  <a:moveTo>
                    <a:pt x="0" y="0"/>
                  </a:moveTo>
                  <a:lnTo>
                    <a:pt x="742655" y="0"/>
                  </a:lnTo>
                  <a:lnTo>
                    <a:pt x="742655" y="253983"/>
                  </a:lnTo>
                  <a:lnTo>
                    <a:pt x="0" y="25398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</p:sp>
        <p:sp>
          <p:nvSpPr>
            <p:cNvPr id="144" name="Google Shape;144;p5"/>
            <p:cNvSpPr txBox="1"/>
            <p:nvPr/>
          </p:nvSpPr>
          <p:spPr>
            <a:xfrm>
              <a:off x="0" y="-38100"/>
              <a:ext cx="742655" cy="292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АТРАКЦИЯ</a:t>
              </a:r>
              <a:endParaRPr/>
            </a:p>
          </p:txBody>
        </p:sp>
      </p:grpSp>
      <p:grpSp>
        <p:nvGrpSpPr>
          <p:cNvPr id="145" name="Google Shape;145;p5"/>
          <p:cNvGrpSpPr/>
          <p:nvPr/>
        </p:nvGrpSpPr>
        <p:grpSpPr>
          <a:xfrm>
            <a:off x="4081139" y="7428361"/>
            <a:ext cx="12865881" cy="1145167"/>
            <a:chOff x="0" y="-47625"/>
            <a:chExt cx="3388545" cy="301608"/>
          </a:xfrm>
        </p:grpSpPr>
        <p:sp>
          <p:nvSpPr>
            <p:cNvPr id="146" name="Google Shape;146;p5"/>
            <p:cNvSpPr/>
            <p:nvPr/>
          </p:nvSpPr>
          <p:spPr>
            <a:xfrm>
              <a:off x="0" y="0"/>
              <a:ext cx="3388545" cy="253983"/>
            </a:xfrm>
            <a:custGeom>
              <a:rect b="b" l="l" r="r" t="t"/>
              <a:pathLst>
                <a:path extrusionOk="0" h="253983" w="3388545">
                  <a:moveTo>
                    <a:pt x="0" y="0"/>
                  </a:moveTo>
                  <a:lnTo>
                    <a:pt x="3388545" y="0"/>
                  </a:lnTo>
                  <a:lnTo>
                    <a:pt x="3388545" y="253983"/>
                  </a:lnTo>
                  <a:lnTo>
                    <a:pt x="0" y="25398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</p:sp>
        <p:sp>
          <p:nvSpPr>
            <p:cNvPr id="147" name="Google Shape;147;p5"/>
            <p:cNvSpPr txBox="1"/>
            <p:nvPr/>
          </p:nvSpPr>
          <p:spPr>
            <a:xfrm>
              <a:off x="0" y="-47625"/>
              <a:ext cx="3388545" cy="30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5"/>
          <p:cNvSpPr/>
          <p:nvPr/>
        </p:nvSpPr>
        <p:spPr>
          <a:xfrm>
            <a:off x="8007682" y="473407"/>
            <a:ext cx="2933591" cy="2474884"/>
          </a:xfrm>
          <a:custGeom>
            <a:rect b="b" l="l" r="r" t="t"/>
            <a:pathLst>
              <a:path extrusionOk="0" h="2474884" w="2933591">
                <a:moveTo>
                  <a:pt x="0" y="0"/>
                </a:moveTo>
                <a:lnTo>
                  <a:pt x="2933591" y="0"/>
                </a:lnTo>
                <a:lnTo>
                  <a:pt x="2933591" y="2474884"/>
                </a:lnTo>
                <a:lnTo>
                  <a:pt x="0" y="2474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5"/>
          <p:cNvSpPr/>
          <p:nvPr/>
        </p:nvSpPr>
        <p:spPr>
          <a:xfrm>
            <a:off x="13528342" y="609865"/>
            <a:ext cx="3004987" cy="2338426"/>
          </a:xfrm>
          <a:custGeom>
            <a:rect b="b" l="l" r="r" t="t"/>
            <a:pathLst>
              <a:path extrusionOk="0" h="2338426" w="3004987">
                <a:moveTo>
                  <a:pt x="0" y="0"/>
                </a:moveTo>
                <a:lnTo>
                  <a:pt x="3004988" y="0"/>
                </a:lnTo>
                <a:lnTo>
                  <a:pt x="3004988" y="2338426"/>
                </a:lnTo>
                <a:lnTo>
                  <a:pt x="0" y="2338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5"/>
          <p:cNvSpPr txBox="1"/>
          <p:nvPr/>
        </p:nvSpPr>
        <p:spPr>
          <a:xfrm>
            <a:off x="1028700" y="937538"/>
            <a:ext cx="11373462" cy="1052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05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СЪДЪРЖАНИЕ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4442410" y="3779896"/>
            <a:ext cx="2774189" cy="713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Игрище за футбол, баскетбол, хандбал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8782868" y="3774159"/>
            <a:ext cx="2774189" cy="713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Скейтбордни и велолейни паркове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13643742" y="3906839"/>
            <a:ext cx="2774189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Детски площадки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6315590" y="5903381"/>
            <a:ext cx="3158888" cy="48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Беседки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11239054" y="5903381"/>
            <a:ext cx="2774189" cy="48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Ресторант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4802578" y="7878598"/>
            <a:ext cx="2774189" cy="371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Паметници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10513501" y="7694912"/>
            <a:ext cx="2774189" cy="758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Фонтани/ реки/водопади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13451392" y="7693136"/>
            <a:ext cx="2774189" cy="758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Галерия на дейците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7575609" y="7886493"/>
            <a:ext cx="2774189" cy="371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Природа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73C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/>
        </p:nvSpPr>
        <p:spPr>
          <a:xfrm>
            <a:off x="3701983" y="2393633"/>
            <a:ext cx="10884034" cy="1610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ДЕЙНОСТИ 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4456544" y="5343012"/>
            <a:ext cx="9374912" cy="2941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Хора од двете държави да се запознаят между си, нови приятелства и по-добри отношения между всички.</a:t>
            </a:r>
            <a:endParaRPr/>
          </a:p>
        </p:txBody>
      </p:sp>
      <p:cxnSp>
        <p:nvCxnSpPr>
          <p:cNvPr id="166" name="Google Shape;166;p6"/>
          <p:cNvCxnSpPr/>
          <p:nvPr/>
        </p:nvCxnSpPr>
        <p:spPr>
          <a:xfrm>
            <a:off x="5897880" y="5011049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73C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527" l="0" r="-3614" t="-2274"/>
            </a:stretch>
          </a:blipFill>
          <a:ln>
            <a:noFill/>
          </a:ln>
        </p:spPr>
      </p:sp>
      <p:sp>
        <p:nvSpPr>
          <p:cNvPr id="172" name="Google Shape;172;p7"/>
          <p:cNvSpPr txBox="1"/>
          <p:nvPr/>
        </p:nvSpPr>
        <p:spPr>
          <a:xfrm>
            <a:off x="1900607" y="4190365"/>
            <a:ext cx="14059149" cy="1811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Сите ке бъде безплатно/без ресторантите и кафетата.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73C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40" l="-95" r="-6749" t="0"/>
            </a:stretch>
          </a:blipFill>
          <a:ln>
            <a:noFill/>
          </a:ln>
        </p:spPr>
      </p:sp>
      <p:sp>
        <p:nvSpPr>
          <p:cNvPr id="178" name="Google Shape;178;p8"/>
          <p:cNvSpPr txBox="1"/>
          <p:nvPr/>
        </p:nvSpPr>
        <p:spPr>
          <a:xfrm>
            <a:off x="0" y="4652327"/>
            <a:ext cx="18288000" cy="1811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Општата сума на проекта е приближително 5.000.000 евро.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73C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350" l="0" r="-6421" t="-69"/>
            </a:stretch>
          </a:blipFill>
          <a:ln>
            <a:noFill/>
          </a:ln>
        </p:spPr>
      </p:sp>
      <p:sp>
        <p:nvSpPr>
          <p:cNvPr id="184" name="Google Shape;184;p9"/>
          <p:cNvSpPr txBox="1"/>
          <p:nvPr/>
        </p:nvSpPr>
        <p:spPr>
          <a:xfrm>
            <a:off x="1561580" y="2675606"/>
            <a:ext cx="15164839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Благодарим ви за вниманието!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